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1" r:id="rId1"/>
  </p:sldMasterIdLst>
  <p:sldIdLst>
    <p:sldId id="256" r:id="rId2"/>
    <p:sldId id="271" r:id="rId3"/>
    <p:sldId id="273" r:id="rId4"/>
    <p:sldId id="274" r:id="rId5"/>
    <p:sldId id="267" r:id="rId6"/>
    <p:sldId id="264" r:id="rId7"/>
    <p:sldId id="29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42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5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60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6840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236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3531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41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13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4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1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86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69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03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0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8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365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5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838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  <p:sldLayoutId id="2147483934" r:id="rId13"/>
    <p:sldLayoutId id="2147483935" r:id="rId14"/>
    <p:sldLayoutId id="2147483936" r:id="rId15"/>
    <p:sldLayoutId id="2147483937" r:id="rId16"/>
    <p:sldLayoutId id="214748393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431800"/>
            <a:ext cx="7766936" cy="47159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00" y="177800"/>
            <a:ext cx="10998199" cy="5592232"/>
          </a:xfrm>
        </p:spPr>
        <p:txBody>
          <a:bodyPr>
            <a:normAutofit/>
          </a:bodyPr>
          <a:lstStyle/>
          <a:p>
            <a:pPr algn="ctr"/>
            <a:r>
              <a:rPr lang="ru-RU" sz="4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 выполнении в </a:t>
            </a:r>
            <a:r>
              <a:rPr lang="ru-RU" sz="4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4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году плана противодействия коррупции в администрации Нижнесергинского городского поселения  </a:t>
            </a:r>
          </a:p>
          <a:p>
            <a:pPr algn="ctr"/>
            <a:endParaRPr lang="ru-RU" sz="2000" b="1" dirty="0">
              <a:solidFill>
                <a:srgbClr val="92D050"/>
              </a:solidFill>
              <a:latin typeface="Arial Black" panose="020B0A04020102020204" pitchFamily="34" charset="0"/>
            </a:endParaRPr>
          </a:p>
          <a:p>
            <a:pPr algn="ctr"/>
            <a:endParaRPr lang="ru-RU" sz="2000" b="1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49" y="4400395"/>
            <a:ext cx="2527300" cy="168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33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00" y="88900"/>
            <a:ext cx="10985500" cy="1675506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Антикоррупционная экспертиза нормативных правовых актов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Нижнесергинского городского поселения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00" y="1609859"/>
            <a:ext cx="11176000" cy="4638540"/>
          </a:xfrm>
        </p:spPr>
        <p:txBody>
          <a:bodyPr anchor="ctr"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прокуратуру Нижнесергинского района и независимым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экспертам для проведения антикоррупционной экспертизы нормативных правовых актов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Нижнесергинского городского поселения направлены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подготовки экспертного заключения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проектов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постановлений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независимой антикоррупционной экспертизы нормативных правовых актов разработчиком которых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являлась администрация,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заключения независимых экспертов не поступали.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03930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246" y="-1"/>
            <a:ext cx="10117015" cy="30245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работы в сфере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коррупционных и 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</a:t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приема сведений о доходах, расходах, об имуществе и обязательствах имущественного характера лиц, замещающих должности, осуществляющих полномочий по которым влечет за собой обязанность предоставлять такие сведения. Обеспечение контроля своевременности предоставления указанных сведений     </a:t>
            </a: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784" y="3024554"/>
            <a:ext cx="11230708" cy="156032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Нарушений установленного срока и порядка представления и опубликования сведений о доходах, расходах, об имуществе и обязательствах имущественного характера за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2020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год в администрации Нижнесергинского городского поселения не выявлено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</a:p>
          <a:p>
            <a:pPr marL="0" indent="0" algn="just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588549"/>
              </p:ext>
            </p:extLst>
          </p:nvPr>
        </p:nvGraphicFramePr>
        <p:xfrm>
          <a:off x="740214" y="4365938"/>
          <a:ext cx="9293077" cy="21380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39788"/>
                <a:gridCol w="2316657"/>
                <a:gridCol w="2168316"/>
                <a:gridCol w="2168316"/>
              </a:tblGrid>
              <a:tr h="766426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представляющие сведения о доходах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доходах, расходах, об имуществе и обязательствах имущественного характера  за </a:t>
                      </a: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</a:tr>
              <a:tr h="700315">
                <a:tc v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Обязаны представлять сведения о доходах (чел.)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Представили сведения о доходах (чел.)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Опубликование сведений о доходах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46892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служащие </a:t>
                      </a:r>
                    </a:p>
                    <a:p>
                      <a:pPr algn="ctr"/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установленный срок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44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123" y="452718"/>
            <a:ext cx="10234246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результативности и эффективности работы с обращениями, поступившими в Управление государственной охраны объектов культурного наследия Свердловской области, по фактам коррупции</a:t>
            </a:r>
            <a:b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возможности оперативного представления гражданами обращений по фактах коррупции в Управление по «телефону доверия», регистрация обращений и организация их рассмотрения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123" y="2731133"/>
            <a:ext cx="11884442" cy="3880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«телефону доверия» принимается и рассматривается информация о фактах: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коррупционных проявлений в действиях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служащих администрации Нижнесергинского городского поселения;</a:t>
            </a:r>
            <a:endParaRPr lang="ru-RU" sz="24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 интересов в действиях муниципальных служащих администрации Нижнесергинского городского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поселения;</a:t>
            </a:r>
            <a:endParaRPr lang="ru-RU" sz="24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несоблюдения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</a:t>
            </a: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служащими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</a:t>
            </a: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ограничений и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запретов; </a:t>
            </a: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обращения по факту коррупции не поступали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56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278" y="82062"/>
            <a:ext cx="10210801" cy="1817075"/>
          </a:xfrm>
        </p:spPr>
        <p:txBody>
          <a:bodyPr anchor="t"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онтроль за соблюдением требований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установленных  Федеральный закон от 05.04.2013 №44-ФЗ «О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784" y="1899137"/>
            <a:ext cx="11954781" cy="4829909"/>
          </a:xfrm>
        </p:spPr>
        <p:txBody>
          <a:bodyPr anchor="ctr">
            <a:normAutofit/>
          </a:bodyPr>
          <a:lstStyle/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онтроль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 путем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открытости,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исполнении антикоррупционного законодательства в сфере осуществления государственных и муниципальных закупок (Федеральный закон от 05.04.2013 №44-ФЗ «О контрактной системе в сфере закупок товаров, работ, услуг для обеспечения государственных и муниципальных нужд») нарушений в 2019 году не выявлено. </a:t>
            </a:r>
          </a:p>
          <a:p>
            <a:pPr algn="just"/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госзаказов осуществляется в соответствии с Федеральным законом от 05 апреля 2013 года № 44-ФЗ «О контрактной системе в сфере закупок товаров, работ, услуг для обеспечения государственных и муниципальных нужд», а также в строгом соответствии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планом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закупок.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5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099" y="300566"/>
            <a:ext cx="11554675" cy="6073340"/>
          </a:xfrm>
        </p:spPr>
        <p:txBody>
          <a:bodyPr anchor="t">
            <a:normAutofit/>
          </a:bodyPr>
          <a:lstStyle/>
          <a:p>
            <a:pPr algn="just"/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комиссии по координации работы по противодействию коррупции 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Нижнесергинском городском поселении</a:t>
            </a: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администрации Нижнесергинского городского поселения ежеквартально проводятся заседания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координации работы по противодействию коррупции в Нижнесергинском городском поселении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соответствие с планом работы комиссии 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год.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профилактики коррупционных и иных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 в рамках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лицами, впервые поступающими на муниципальную службу, проводилась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разъяснению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положений законодательства о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службе и антикоррупционного законодательства в части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предотвращения и урегулирования конфликта интересов.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91364" y="106330"/>
            <a:ext cx="322729" cy="388471"/>
          </a:xfrm>
        </p:spPr>
        <p:txBody>
          <a:bodyPr anchor="t">
            <a:normAutofit fontScale="70000" lnSpcReduction="20000"/>
          </a:bodyPr>
          <a:lstStyle/>
          <a:p>
            <a:pPr algn="just"/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98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364" y="199216"/>
            <a:ext cx="11700077" cy="1239619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антикоррупционной работы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366" y="1438835"/>
            <a:ext cx="11349316" cy="4198946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«Противодействие коррупции» официального сайта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Нижнесергинского поселения 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 же на информационном стенде по противодействию коррупции регулярно размещалась и обновлялась информация по противодействию коррупции, НПА в сфере противодействия коррупции, иные материалы по противодействию коррупции в органе местного самоуправления.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подразделы наполнены документами и регулярно обновляются. В целях проведения общественной антикоррупционной экспертизы нормативных правовых актов, проекты и принятые правовые акты размещаются на официальном сайте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Нижнесергинского поселения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3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3195</TotalTime>
  <Words>439</Words>
  <Application>Microsoft Office PowerPoint</Application>
  <PresentationFormat>Широкоэкранный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Century Gothic</vt:lpstr>
      <vt:lpstr>Times New Roman</vt:lpstr>
      <vt:lpstr>Wingdings 3</vt:lpstr>
      <vt:lpstr>Сектор</vt:lpstr>
      <vt:lpstr>Презентация PowerPoint</vt:lpstr>
      <vt:lpstr>Антикоррупционная экспертиза нормативных правовых актов администрации Нижнесергинского городского поселения </vt:lpstr>
      <vt:lpstr>Совершенствование работы в сфере профилактики коррупционных и иных правонарушений  Организация приема сведений о доходах, расходах, об имуществе и обязательствах имущественного характера лиц, замещающих должности, осуществляющих полномочий по которым влечет за собой обязанность предоставлять такие сведения. Обеспечение контроля своевременности предоставления указанных сведений     </vt:lpstr>
      <vt:lpstr>Повышение результативности и эффективности работы с обращениями, поступившими в Управление государственной охраны объектов культурного наследия Свердловской области, по фактам коррупции  Обеспечение возможности оперативного представления гражданами обращений по фактах коррупции в Управление по «телефону доверия», регистрация обращений и организация их рассмотрения </vt:lpstr>
      <vt:lpstr> Контроль за соблюдением требований, установленных  Федеральный закон от 05.04.2013 №44-ФЗ «О контрактной системе в сфере закупок товаров, работ, услуг для обеспечения государственных и муниципальных нужд»  </vt:lpstr>
      <vt:lpstr>Заседания комиссии по координации работы по противодействию коррупции в Нижнесергинском городском поселении       В администрации Нижнесергинского городского поселения ежеквартально проводятся заседания комиссии по координации работы по противодействию коррупции в Нижнесергинском городском поселении  в соответствие с планом работы комиссии на 2020 год.        В целях профилактики коррупционных и иных правонарушений в рамках комисии, с лицами, впервые поступающими на муниципальную службу, проводилась работа по разъяснению основных положений законодательства о муниципальной службе и антикоррупционного законодательства в части предотвращения и урегулирования конфликта интересов.</vt:lpstr>
      <vt:lpstr>Информационное обеспечение антикоррупционной работы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50</cp:revision>
  <dcterms:created xsi:type="dcterms:W3CDTF">2020-02-03T03:33:22Z</dcterms:created>
  <dcterms:modified xsi:type="dcterms:W3CDTF">2021-01-19T11:24:49Z</dcterms:modified>
</cp:coreProperties>
</file>